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218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5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691680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 чтению </a:t>
            </a:r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Буквоеж</a:t>
            </a:r>
            <a:r>
              <a:rPr lang="ru-RU" sz="4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30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ello_html_me4ff6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75188">
            <a:off x="3988141" y="2999773"/>
            <a:ext cx="2536003" cy="2747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395536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44824" y="4932040"/>
            <a:ext cx="5013176" cy="19442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Гараева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Раушания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Газизовна</a:t>
            </a:r>
            <a:endParaRPr lang="ru-RU" sz="2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Старший воспитатель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2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edu.tatar.ru/upload/anketas/2004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8" y="2123728"/>
            <a:ext cx="3132348" cy="417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/>
              <a:t>  </a:t>
            </a:r>
            <a:endParaRPr lang="en-US" sz="2000" b="1" dirty="0" smtClean="0"/>
          </a:p>
          <a:p>
            <a:r>
              <a:rPr lang="ru-RU" sz="2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Привитие любви к русскому языку, овладение навыками связной речи и осознанного чтения. 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355976"/>
            <a:ext cx="6336704" cy="42484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программы: </a:t>
            </a:r>
            <a:endParaRPr lang="ru-RU" sz="1600" b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сенсорики</a:t>
            </a:r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крупной и мелкой моторики, фонематического слуха.</a:t>
            </a:r>
          </a:p>
          <a:p>
            <a:pPr lvl="0"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Пополнение активного и пассивного словарного запаса и умение использовать его в речи, развитие грамматического строя речи, получение навыков словообразования и словоизменения; постановка правильного звукопроизношения.</a:t>
            </a:r>
          </a:p>
          <a:p>
            <a:pPr lvl="0"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 чтению: запоминание графического облика букв, соотнесение звуков с буквами, чтение слогов, чтение односложных и двусложных слов. Развитие навыка осознанного правильного чтения.</a:t>
            </a:r>
          </a:p>
          <a:p>
            <a:pPr lvl="0"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Пробуждение интереса к книге, самостоятельному чтению.</a:t>
            </a:r>
          </a:p>
          <a:p>
            <a:pPr lvl="0"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культуры речи. Воспитание любви и уважения к русскому языку.</a:t>
            </a:r>
          </a:p>
          <a:p>
            <a:pPr algn="just"/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140968" y="3707904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79712"/>
            <a:ext cx="6408712" cy="70567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ru-RU" sz="44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Предполагаемые результаты первого года обучения:</a:t>
            </a:r>
            <a:endParaRPr lang="ru-RU" sz="4400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окончании первого года обучения «В мире звуков и букв» ребенок 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относить предметы к определенной логической группе;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 слов, обозначающих предмет, признак предмета, действие; 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различает понятия «звук», «слог», «слово», «предложение»;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навыком словообразования;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приемами артикуляционной гимнастики;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различает слова по звучанию и протяжности;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интонационно выражать радость, удивление, недовольство;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различает на слух все речевые звуки; соотносит звуки с образом буквы;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читает слова из 3-4 букв;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определять 1й звук в слове; </a:t>
            </a:r>
          </a:p>
          <a:p>
            <a:pPr lvl="0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составляет предложение с заданным словом.</a:t>
            </a:r>
          </a:p>
          <a:p>
            <a:pPr>
              <a:buNone/>
            </a:pPr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2961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691680"/>
            <a:ext cx="6408712" cy="734481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ru-RU" sz="6000" b="1" i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Предполагаемые результаты второго этапа обучения: </a:t>
            </a:r>
          </a:p>
          <a:p>
            <a:r>
              <a:rPr lang="ru-RU" sz="6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окончании второго года обучения «В мире звуков и букв» ребенок 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различает слова близкие и противоположные по значению;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распространять предложения;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произвольной интонационной выразительностью речи (выражает чувства нежности, тревоги, печали, гордости);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отличать слово от предложения;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составлять предложения из заданных слов;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делить слова на слоги; 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различает понятия «буква - звук»;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определяет наличие звука в слове и его место в нем (начало, середина, конец);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понятиями: звук «гласный» - «согласный», </a:t>
            </a:r>
            <a:r>
              <a:rPr lang="ru-RU" sz="60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согласный</a:t>
            </a:r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«мягкий» 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читает прямые и обратные слоги, односложные, двусложные и </a:t>
            </a:r>
          </a:p>
          <a:p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трехсложные слова;</a:t>
            </a:r>
          </a:p>
          <a:p>
            <a:pPr lvl="1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читает предложения, короткие тексты;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составлять пересказ (общий, выборочный);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правильным орфоэпическим ударением, тоном речи;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навыком выразительного чтения по ролям;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определять ударение в слове, выделять ударный слог в схеме слова;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способы обозначения мягкости согласных звуков (Ь знаком и последующим гласным);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пары согласных звуков по глухости - звонкости, твердости – мягкости; 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значение Ъ и Ь знаков в словах;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алфавит (полное название букв);</a:t>
            </a:r>
          </a:p>
          <a:p>
            <a:pPr lvl="0"/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владеет приемами звукобуквенного анализа слова (определяет количество звуков в слове, дает их характеристику, определяет количество букв).</a:t>
            </a:r>
          </a:p>
          <a:p>
            <a:r>
              <a:rPr lang="ru-RU" sz="6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530</Words>
  <Application>Microsoft Office PowerPoint</Application>
  <PresentationFormat>Экран (4:3)</PresentationFormat>
  <Paragraphs>64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User</cp:lastModifiedBy>
  <cp:revision>15</cp:revision>
  <dcterms:created xsi:type="dcterms:W3CDTF">2020-12-21T08:09:28Z</dcterms:created>
  <dcterms:modified xsi:type="dcterms:W3CDTF">2022-10-26T11:52:08Z</dcterms:modified>
</cp:coreProperties>
</file>